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7"/>
  </p:notesMasterIdLst>
  <p:sldIdLst>
    <p:sldId id="257" r:id="rId2"/>
    <p:sldId id="258" r:id="rId3"/>
    <p:sldId id="259" r:id="rId4"/>
    <p:sldId id="256" r:id="rId5"/>
    <p:sldId id="260" r:id="rId6"/>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Figtree" panose="020B0604020202020204" charset="0"/>
      <p:regular r:id="rId12"/>
      <p:bold r:id="rId13"/>
      <p:italic r:id="rId14"/>
      <p:boldItalic r:id="rId1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6327"/>
  </p:normalViewPr>
  <p:slideViewPr>
    <p:cSldViewPr snapToGrid="0">
      <p:cViewPr varScale="1">
        <p:scale>
          <a:sx n="84" d="100"/>
          <a:sy n="84" d="100"/>
        </p:scale>
        <p:origin x="-72" y="-14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2024-04-02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2.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xmlns=""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xmlns=""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xmlns=""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xmlns=""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xmlns=""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2024-04-02</a:t>
            </a:fld>
            <a:endParaRPr lang="sv-SE"/>
          </a:p>
        </p:txBody>
      </p:sp>
      <p:sp>
        <p:nvSpPr>
          <p:cNvPr id="5" name="Platshållare för sidfot 4">
            <a:extLst>
              <a:ext uri="{FF2B5EF4-FFF2-40B4-BE49-F238E27FC236}">
                <a16:creationId xmlns:a16="http://schemas.microsoft.com/office/drawing/2014/main" xmlns=""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xmlns="" id="{E5884329-1698-379E-55B0-296699708BB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08C894E9-0885-714C-A367-BDC2DC59BB91}"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xmlns=""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E926FF3D-704F-D246-9E92-4739AF4BF32C}"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xmlns=""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31CF0965-93C0-9548-8879-5851BCBC049F}"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5" y="1795850"/>
            <a:ext cx="8805181"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E2AD36EE-D7EC-624A-BB6C-F8DADCB0E6B6}"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CEEB1428-F34F-9743-B7C9-0212F6B23615}"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6" y="1795850"/>
            <a:ext cx="8805182"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117AD585-73D1-4C4C-9D7C-030D27625895}"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6" y="1795850"/>
            <a:ext cx="8750754"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07E8514D-D455-9E46-BC18-4265F6A85EC5}"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14959C9-2F76-B9B0-59E8-58FE65006E5D}"/>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innehåll 2">
            <a:extLst>
              <a:ext uri="{FF2B5EF4-FFF2-40B4-BE49-F238E27FC236}">
                <a16:creationId xmlns:a16="http://schemas.microsoft.com/office/drawing/2014/main" xmlns="" id="{902AE670-4D80-39DE-5AAA-236D68C5E4FE}"/>
              </a:ext>
            </a:extLst>
          </p:cNvPr>
          <p:cNvSpPr>
            <a:spLocks noGrp="1"/>
          </p:cNvSpPr>
          <p:nvPr>
            <p:ph sz="half" idx="1"/>
          </p:nvPr>
        </p:nvSpPr>
        <p:spPr>
          <a:xfrm>
            <a:off x="600075" y="1795850"/>
            <a:ext cx="5314950" cy="4531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a:extLst>
              <a:ext uri="{FF2B5EF4-FFF2-40B4-BE49-F238E27FC236}">
                <a16:creationId xmlns:a16="http://schemas.microsoft.com/office/drawing/2014/main" xmlns="" id="{540C6723-9D57-3BE7-0314-142789CF9371}"/>
              </a:ext>
            </a:extLst>
          </p:cNvPr>
          <p:cNvSpPr>
            <a:spLocks noGrp="1"/>
          </p:cNvSpPr>
          <p:nvPr>
            <p:ph sz="half" idx="2"/>
          </p:nvPr>
        </p:nvSpPr>
        <p:spPr>
          <a:xfrm>
            <a:off x="6275388" y="1795851"/>
            <a:ext cx="5314950" cy="45319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datum 4">
            <a:extLst>
              <a:ext uri="{FF2B5EF4-FFF2-40B4-BE49-F238E27FC236}">
                <a16:creationId xmlns:a16="http://schemas.microsoft.com/office/drawing/2014/main" xmlns="" id="{E2533F65-F144-E57C-127B-9A8D7ABE671A}"/>
              </a:ext>
            </a:extLst>
          </p:cNvPr>
          <p:cNvSpPr>
            <a:spLocks noGrp="1"/>
          </p:cNvSpPr>
          <p:nvPr>
            <p:ph type="dt" sz="half" idx="10"/>
          </p:nvPr>
        </p:nvSpPr>
        <p:spPr/>
        <p:txBody>
          <a:bodyPr/>
          <a:lstStyle/>
          <a:p>
            <a:fld id="{A67A58AE-A0B6-FF4E-B30B-64917FEAC316}" type="datetime1">
              <a:rPr lang="sv-SE" smtClean="0"/>
              <a:t>2024-04-02</a:t>
            </a:fld>
            <a:endParaRPr lang="sv-SE"/>
          </a:p>
        </p:txBody>
      </p:sp>
      <p:sp>
        <p:nvSpPr>
          <p:cNvPr id="6" name="Platshållare för sidfot 5">
            <a:extLst>
              <a:ext uri="{FF2B5EF4-FFF2-40B4-BE49-F238E27FC236}">
                <a16:creationId xmlns:a16="http://schemas.microsoft.com/office/drawing/2014/main" xmlns=""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xmlns=""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xmlns="" id="{C63C1EB8-E569-DA98-4D95-5FC12FB4C459}"/>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a:extLst>
              <a:ext uri="{FF2B5EF4-FFF2-40B4-BE49-F238E27FC236}">
                <a16:creationId xmlns:a16="http://schemas.microsoft.com/office/drawing/2014/main" xmlns="" id="{3FDE66B4-4491-C676-4004-9327D92F0111}"/>
              </a:ext>
            </a:extLst>
          </p:cNvPr>
          <p:cNvSpPr>
            <a:spLocks noGrp="1"/>
          </p:cNvSpPr>
          <p:nvPr>
            <p:ph sz="half" idx="2"/>
          </p:nvPr>
        </p:nvSpPr>
        <p:spPr>
          <a:xfrm>
            <a:off x="600075" y="2179165"/>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text 4">
            <a:extLst>
              <a:ext uri="{FF2B5EF4-FFF2-40B4-BE49-F238E27FC236}">
                <a16:creationId xmlns:a16="http://schemas.microsoft.com/office/drawing/2014/main" xmlns=""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a:extLst>
              <a:ext uri="{FF2B5EF4-FFF2-40B4-BE49-F238E27FC236}">
                <a16:creationId xmlns:a16="http://schemas.microsoft.com/office/drawing/2014/main" xmlns="" id="{C9A9E6FC-CBB8-1BD8-F388-D4BAEC7E1F13}"/>
              </a:ext>
            </a:extLst>
          </p:cNvPr>
          <p:cNvSpPr>
            <a:spLocks noGrp="1"/>
          </p:cNvSpPr>
          <p:nvPr>
            <p:ph sz="quarter" idx="4"/>
          </p:nvPr>
        </p:nvSpPr>
        <p:spPr>
          <a:xfrm>
            <a:off x="6275388" y="2179163"/>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datum 6">
            <a:extLst>
              <a:ext uri="{FF2B5EF4-FFF2-40B4-BE49-F238E27FC236}">
                <a16:creationId xmlns:a16="http://schemas.microsoft.com/office/drawing/2014/main" xmlns="" id="{CAFDD56A-1297-3792-8143-D555882FE2CA}"/>
              </a:ext>
            </a:extLst>
          </p:cNvPr>
          <p:cNvSpPr>
            <a:spLocks noGrp="1"/>
          </p:cNvSpPr>
          <p:nvPr>
            <p:ph type="dt" sz="half" idx="10"/>
          </p:nvPr>
        </p:nvSpPr>
        <p:spPr/>
        <p:txBody>
          <a:bodyPr/>
          <a:lstStyle/>
          <a:p>
            <a:fld id="{3626A2DA-BD88-784C-A132-57FFB928491A}" type="datetime1">
              <a:rPr lang="sv-SE" smtClean="0"/>
              <a:t>2024-04-02</a:t>
            </a:fld>
            <a:endParaRPr lang="sv-SE"/>
          </a:p>
        </p:txBody>
      </p:sp>
      <p:sp>
        <p:nvSpPr>
          <p:cNvPr id="8" name="Platshållare för sidfot 7">
            <a:extLst>
              <a:ext uri="{FF2B5EF4-FFF2-40B4-BE49-F238E27FC236}">
                <a16:creationId xmlns:a16="http://schemas.microsoft.com/office/drawing/2014/main" xmlns=""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xmlns=""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xmlns="" id="{9B9D78B8-14EA-7C8B-0F6E-5FC0A61A7676}"/>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6" name="Platshållare för innehåll 2">
            <a:extLst>
              <a:ext uri="{FF2B5EF4-FFF2-40B4-BE49-F238E27FC236}">
                <a16:creationId xmlns:a16="http://schemas.microsoft.com/office/drawing/2014/main" xmlns="" id="{C8E71948-DDFC-93D6-07D4-FA5E9923A9C4}"/>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2">
            <a:extLst>
              <a:ext uri="{FF2B5EF4-FFF2-40B4-BE49-F238E27FC236}">
                <a16:creationId xmlns:a16="http://schemas.microsoft.com/office/drawing/2014/main" xmlns=""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AC15C714-122B-4048-9D2D-1F5A3BEA504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xmlns=""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xmlns=""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xmlns=""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xmlns=""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xmlns=""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xmlns=""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2024-04-02</a:t>
            </a:fld>
            <a:endParaRPr lang="sv-SE"/>
          </a:p>
        </p:txBody>
      </p:sp>
      <p:sp>
        <p:nvSpPr>
          <p:cNvPr id="5" name="Platshållare för sidfot 4">
            <a:extLst>
              <a:ext uri="{FF2B5EF4-FFF2-40B4-BE49-F238E27FC236}">
                <a16:creationId xmlns:a16="http://schemas.microsoft.com/office/drawing/2014/main" xmlns=""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xmlns="" id="{70BAD773-C5A8-1DD6-DAEF-296346C1E1B4}"/>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8" name="Platshållare för innehåll 1">
            <a:extLst>
              <a:ext uri="{FF2B5EF4-FFF2-40B4-BE49-F238E27FC236}">
                <a16:creationId xmlns:a16="http://schemas.microsoft.com/office/drawing/2014/main" xmlns="" id="{9E21FC13-6345-3248-A947-DE8A8903EE8D}"/>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1" name="Rubrik 2">
            <a:extLst>
              <a:ext uri="{FF2B5EF4-FFF2-40B4-BE49-F238E27FC236}">
                <a16:creationId xmlns:a16="http://schemas.microsoft.com/office/drawing/2014/main" xmlns=""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9" name="Platshållare för innehåll 2">
            <a:extLst>
              <a:ext uri="{FF2B5EF4-FFF2-40B4-BE49-F238E27FC236}">
                <a16:creationId xmlns:a16="http://schemas.microsoft.com/office/drawing/2014/main" xmlns="" id="{08973148-6FE0-2E5B-CDAC-B5A8EFA5DCA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EE5E874D-60F8-8B45-B36B-3029A6FA7FCB}"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A2A70668-AB85-7E63-22C0-B9431D72BC07}"/>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65773533-9418-9BC8-07BE-DE1982D8EE15}"/>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BF2B79C1-A27F-5DA9-D1F0-FC96C9A68BC7}"/>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7FE3A002-8AA0-194E-81B1-1ADE5B52840E}"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3B85E6DD-F8DF-4BBD-E46A-52EC6D703C63}"/>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a16="http://schemas.microsoft.com/office/drawing/2014/main" xmlns="" id="{DD1CE06C-E8A4-9360-B155-3B7D11D411E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B003E109-5503-A446-83DE-4F0349794E27}"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7E30C4E1-FD13-FB51-43E8-4F36CF652781}"/>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a16="http://schemas.microsoft.com/office/drawing/2014/main" xmlns="" id="{E649F8F8-B8DB-7C5C-A600-75F519BA5D5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1F9706F9-3770-3C47-9C0E-E405B1F87DBD}"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58CDF499-9790-E8A2-3B44-8DDFA267A94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86430320-1A4F-412F-300A-456151767E30}"/>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334025BC-079F-EA86-F798-CAD6618E645E}"/>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8E503FC7-D8F6-4243-8CCB-9A739180F56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E1E07B9C-02BD-AC56-ABC5-455CEBB24AC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22D67319-CD30-B99B-C636-4905BD0CE9D9}"/>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1BA7EFEF-D6C1-C9F7-8504-107188FC0566}"/>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9719EDF7-C24A-7E4C-9EBB-98C778ECC35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214F56B9-DEF6-409D-736C-E96172170452}"/>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C0ECC4A3-C076-B625-7E77-9DE3F047B9BB}"/>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BC163C54-5959-5606-C36B-9E364C931E73}"/>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6DB96772-CADE-B345-804B-3DF93A11AE0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F9485CCE-1723-48F8-36F7-B271C8911C85}"/>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020AD7BA-30E7-614D-F529-872AA9BB7A1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93803107-D46C-D12D-AAD7-E84641384E1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669F8B43-28B6-0949-93DC-6B291391CFD4}"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3450A6BD-1EFB-BD42-9DC0-F0A6BEB4C27D}"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ADBDFCF2-2839-8D4F-B5E5-9B488CE2E4EE}"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xmlns=""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xmlns=""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xmlns=""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xmlns=""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xmlns=""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2024-04-02</a:t>
            </a:fld>
            <a:endParaRPr lang="sv-SE"/>
          </a:p>
        </p:txBody>
      </p:sp>
      <p:sp>
        <p:nvSpPr>
          <p:cNvPr id="5" name="Platshållare för sidfot 4">
            <a:extLst>
              <a:ext uri="{FF2B5EF4-FFF2-40B4-BE49-F238E27FC236}">
                <a16:creationId xmlns:a16="http://schemas.microsoft.com/office/drawing/2014/main" xmlns=""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xmlns=""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xmlns=""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xmlns=""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47A9746E-62D8-944D-99B0-D98695592DCF}"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EC42A3C6-0141-7544-8502-44E44E5AD51F}"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xmlns=""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xmlns=""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xmlns=""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5A8E03F6-2D99-9C4F-8DF5-D169CFDD1A0C}"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xmlns=""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8AF63115-71BE-3E46-BB5A-A4600F1506C7}"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xmlns=""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xmlns=""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xmlns=""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9" name="Platshållare för bild 5">
            <a:extLst>
              <a:ext uri="{FF2B5EF4-FFF2-40B4-BE49-F238E27FC236}">
                <a16:creationId xmlns:a16="http://schemas.microsoft.com/office/drawing/2014/main" xmlns=""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xmlns=""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309FED66-59CE-6445-BA05-B37954B8CE47}"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8C332B6B-9A86-944B-B689-8453757791DF}"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1957E16A-1246-F744-BDA8-D5896FB385F8}"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68888E78-A3E8-2E47-A37C-B0DACC4AC38C}"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AC1801B8-2ABD-E645-B0F3-2F4D3FFFF5AE}"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164FA935-6078-184F-946C-D8B2130A7BC4}"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xmlns="" id="{90C470E2-DC28-87C0-F617-C04E8F72383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FC84D86F-77A2-B649-9DAB-4D28280CD96F}"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xmlns="" id="{CB35DBFB-5CDF-E32D-0562-6D92213809A1}"/>
              </a:ext>
            </a:extLst>
          </p:cNvPr>
          <p:cNvSpPr>
            <a:spLocks noGrp="1"/>
          </p:cNvSpPr>
          <p:nvPr>
            <p:ph type="dt" sz="half" idx="10"/>
          </p:nvPr>
        </p:nvSpPr>
        <p:spPr/>
        <p:txBody>
          <a:bodyPr/>
          <a:lstStyle/>
          <a:p>
            <a:fld id="{878DDE6C-6786-8C48-9317-AF0776715ACF}" type="datetime1">
              <a:rPr lang="sv-SE" smtClean="0"/>
              <a:t>2024-04-02</a:t>
            </a:fld>
            <a:endParaRPr lang="sv-SE"/>
          </a:p>
        </p:txBody>
      </p:sp>
      <p:sp>
        <p:nvSpPr>
          <p:cNvPr id="3" name="Platshållare för sidfot 2">
            <a:extLst>
              <a:ext uri="{FF2B5EF4-FFF2-40B4-BE49-F238E27FC236}">
                <a16:creationId xmlns:a16="http://schemas.microsoft.com/office/drawing/2014/main" xmlns=""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xmlns=""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5" y="1366838"/>
            <a:ext cx="10990263" cy="495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31CF0965-93C0-9548-8879-5851BCBC049F}"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31CF0965-93C0-9548-8879-5851BCBC049F}"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xmlns="" id="{1B17365A-01B8-2D8F-B418-972C1DD7281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xmlns=""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2024-04-02</a:t>
            </a:fld>
            <a:endParaRPr lang="sv-SE" dirty="0"/>
          </a:p>
        </p:txBody>
      </p:sp>
      <p:sp>
        <p:nvSpPr>
          <p:cNvPr id="8" name="Platshållare för sidfot 7">
            <a:extLst>
              <a:ext uri="{FF2B5EF4-FFF2-40B4-BE49-F238E27FC236}">
                <a16:creationId xmlns:a16="http://schemas.microsoft.com/office/drawing/2014/main" xmlns=""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xmlns=""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xmlns=""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xmlns=""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xmlns="" id="{1B17365A-01B8-2D8F-B418-972C1DD7281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xmlns=""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2024-04-02</a:t>
            </a:fld>
            <a:endParaRPr lang="sv-SE" dirty="0"/>
          </a:p>
        </p:txBody>
      </p:sp>
      <p:sp>
        <p:nvSpPr>
          <p:cNvPr id="8" name="Platshållare för sidfot 7">
            <a:extLst>
              <a:ext uri="{FF2B5EF4-FFF2-40B4-BE49-F238E27FC236}">
                <a16:creationId xmlns:a16="http://schemas.microsoft.com/office/drawing/2014/main" xmlns=""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xmlns=""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xmlns=""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xmlns=""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xmlns=""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xmlns=""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xmlns=""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xmlns="" id="{3968F577-4190-D3A2-B5A8-E34ADF1ABC61}"/>
              </a:ext>
            </a:extLst>
          </p:cNvPr>
          <p:cNvSpPr>
            <a:spLocks noGrp="1"/>
          </p:cNvSpPr>
          <p:nvPr>
            <p:ph type="dt" sz="half" idx="10"/>
          </p:nvPr>
        </p:nvSpPr>
        <p:spPr/>
        <p:txBody>
          <a:bodyPr/>
          <a:lstStyle/>
          <a:p>
            <a:fld id="{77AA192B-9140-F746-B429-ACF197DC5439}" type="datetime1">
              <a:rPr lang="sv-SE" smtClean="0"/>
              <a:t>2024-04-02</a:t>
            </a:fld>
            <a:endParaRPr lang="sv-SE" dirty="0"/>
          </a:p>
        </p:txBody>
      </p:sp>
      <p:sp>
        <p:nvSpPr>
          <p:cNvPr id="4" name="Platshållare för sidfot 3">
            <a:extLst>
              <a:ext uri="{FF2B5EF4-FFF2-40B4-BE49-F238E27FC236}">
                <a16:creationId xmlns:a16="http://schemas.microsoft.com/office/drawing/2014/main" xmlns=""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xmlns=""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xmlns=""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xmlns=""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xmlns=""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xmlns=""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xmlns=""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xmlns=""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xmlns=""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xmlns=""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xmlns=""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xmlns=""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xmlns=""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xmlns=""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xmlns=""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xmlns=""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xmlns=""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xmlns=""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xmlns=""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xmlns=""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xmlns=""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xmlns=""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xmlns=""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xmlns=""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xmlns=""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xmlns=""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xmlns=""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xmlns=""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xmlns=""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xmlns=""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xmlns=""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xmlns=""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xmlns=""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xmlns=""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xmlns=""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xmlns=""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xmlns=""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xmlns=""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xmlns=""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xmlns=""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xmlns=""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xmlns=""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xmlns=""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xmlns=""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xmlns=""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xmlns=""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xmlns=""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xmlns=""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xmlns=""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xmlns=""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xmlns=""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xmlns=""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xmlns=""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xmlns=""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xmlns=""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xmlns=""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xmlns=""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xmlns=""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xmlns=""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xmlns=""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xmlns=""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xmlns=""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xmlns=""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xmlns=""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xmlns=""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xmlns=""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xmlns=""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xmlns=""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xmlns=""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xmlns=""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xmlns=""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xmlns=""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xmlns=""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xmlns=""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xmlns=""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xmlns=""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xmlns=""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xmlns=""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xmlns=""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xmlns=""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xmlns=""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xmlns=""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xmlns=""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xmlns=""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xmlns=""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xmlns=""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xmlns=""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xmlns=""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xmlns=""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xmlns=""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xmlns=""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xmlns=""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xmlns=""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xmlns=""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xmlns=""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xmlns=""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xmlns=""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xmlns=""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xmlns=""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xmlns=""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xmlns=""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xmlns=""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xmlns=""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xmlns=""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xmlns=""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xmlns=""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xmlns=""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xmlns=""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xmlns=""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xmlns=""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xmlns=""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xmlns=""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xmlns="" id="{3968F577-4190-D3A2-B5A8-E34ADF1ABC61}"/>
              </a:ext>
            </a:extLst>
          </p:cNvPr>
          <p:cNvSpPr>
            <a:spLocks noGrp="1"/>
          </p:cNvSpPr>
          <p:nvPr>
            <p:ph type="dt" sz="half" idx="10"/>
          </p:nvPr>
        </p:nvSpPr>
        <p:spPr/>
        <p:txBody>
          <a:bodyPr/>
          <a:lstStyle/>
          <a:p>
            <a:fld id="{120FD48D-1F42-B341-AF85-AE480DB64991}" type="datetime1">
              <a:rPr lang="sv-SE" smtClean="0"/>
              <a:t>2024-04-02</a:t>
            </a:fld>
            <a:endParaRPr lang="sv-SE" dirty="0"/>
          </a:p>
        </p:txBody>
      </p:sp>
      <p:sp>
        <p:nvSpPr>
          <p:cNvPr id="4" name="Platshållare för sidfot 3">
            <a:extLst>
              <a:ext uri="{FF2B5EF4-FFF2-40B4-BE49-F238E27FC236}">
                <a16:creationId xmlns:a16="http://schemas.microsoft.com/office/drawing/2014/main" xmlns=""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xmlns=""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xmlns=""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xmlns=""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xmlns=""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xmlns=""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a16="http://schemas.microsoft.com/office/drawing/2014/main" xmlns=""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xmlns="" id="{3968F577-4190-D3A2-B5A8-E34ADF1ABC61}"/>
              </a:ext>
            </a:extLst>
          </p:cNvPr>
          <p:cNvSpPr>
            <a:spLocks noGrp="1"/>
          </p:cNvSpPr>
          <p:nvPr>
            <p:ph type="dt" sz="half" idx="10"/>
          </p:nvPr>
        </p:nvSpPr>
        <p:spPr/>
        <p:txBody>
          <a:bodyPr/>
          <a:lstStyle/>
          <a:p>
            <a:fld id="{45830D3C-297D-AF4B-BF84-42155CB091D6}" type="datetime1">
              <a:rPr lang="sv-SE" smtClean="0"/>
              <a:t>2024-04-02</a:t>
            </a:fld>
            <a:endParaRPr lang="sv-SE" dirty="0"/>
          </a:p>
        </p:txBody>
      </p:sp>
      <p:sp>
        <p:nvSpPr>
          <p:cNvPr id="4" name="Platshållare för sidfot 3">
            <a:extLst>
              <a:ext uri="{FF2B5EF4-FFF2-40B4-BE49-F238E27FC236}">
                <a16:creationId xmlns:a16="http://schemas.microsoft.com/office/drawing/2014/main" xmlns=""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xmlns=""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xmlns=""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xmlns=""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a16="http://schemas.microsoft.com/office/drawing/2014/main" xmlns=""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xmlns=""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xmlns=""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275DBF22-A5DA-3B43-92C3-F6BCD51A4216}"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xmlns="" id="{3B3563A2-9CD9-4FFB-4072-1AE98552F23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230F5ACA-7455-4642-BFE0-35A3360E2D3F}"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237029E1-9B44-DE43-98B9-EBAFD8B9E3F1}"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xmlns=""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xmlns="" id="{2A6CC77B-C027-6CAF-7D4C-2E3A15A51698}"/>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xmlns=""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xmlns=""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xmlns=""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xmlns=""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2024-04-02</a:t>
            </a:fld>
            <a:endParaRPr lang="sv-SE" dirty="0"/>
          </a:p>
        </p:txBody>
      </p:sp>
      <p:sp>
        <p:nvSpPr>
          <p:cNvPr id="5" name="Platshållare för sidfot 4">
            <a:extLst>
              <a:ext uri="{FF2B5EF4-FFF2-40B4-BE49-F238E27FC236}">
                <a16:creationId xmlns:a16="http://schemas.microsoft.com/office/drawing/2014/main" xmlns=""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xmlns=""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xmlns="" id="{57E3D58E-4C99-E6D1-B925-E182668FA2E3}"/>
              </a:ext>
            </a:extLst>
          </p:cNvPr>
          <p:cNvPicPr>
            <a:picLocks noChangeAspect="1"/>
          </p:cNvPicPr>
          <p:nvPr/>
        </p:nvPicPr>
        <p:blipFill>
          <a:blip r:embed="rId49" cstate="print">
            <a:extLst>
              <a:ext uri="{28A0092B-C50C-407E-A947-70E740481C1C}">
                <a14:useLocalDpi xmlns:a14="http://schemas.microsoft.com/office/drawing/2010/main"/>
              </a:ext>
              <a:ext uri="{96DAC541-7B7A-43D3-8B79-37D633B846F1}">
                <asvg:svgBlip xmlns=""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75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05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9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xmlns="" id="{35B07F06-6EA7-7E2D-1EF1-26B024DA7650}"/>
              </a:ext>
            </a:extLst>
          </p:cNvPr>
          <p:cNvSpPr>
            <a:spLocks noGrp="1"/>
          </p:cNvSpPr>
          <p:nvPr>
            <p:ph type="ctrTitle"/>
          </p:nvPr>
        </p:nvSpPr>
        <p:spPr/>
        <p:txBody>
          <a:bodyPr/>
          <a:lstStyle/>
          <a:p>
            <a:endParaRPr lang="sv-SE" dirty="0"/>
          </a:p>
        </p:txBody>
      </p:sp>
      <p:sp>
        <p:nvSpPr>
          <p:cNvPr id="5" name="Underrubrik 4">
            <a:extLst>
              <a:ext uri="{FF2B5EF4-FFF2-40B4-BE49-F238E27FC236}">
                <a16:creationId xmlns:a16="http://schemas.microsoft.com/office/drawing/2014/main" xmlns="" id="{92A29924-00C9-C549-25FA-02CDD1D96ADA}"/>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208122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4614124"/>
      </p:ext>
    </p:extLst>
  </p:cSld>
  <p:clrMapOvr>
    <a:masterClrMapping/>
  </p:clrMapOvr>
</p:sld>
</file>

<file path=ppt/theme/theme1.xml><?xml version="1.0" encoding="utf-8"?>
<a:theme xmlns:a="http://schemas.openxmlformats.org/drawingml/2006/main" name="PPT figtree 240110">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xmlns=""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figtree 240110</Template>
  <TotalTime>0</TotalTime>
  <Words>0</Words>
  <Application>Microsoft Office PowerPoint</Application>
  <PresentationFormat>Custom</PresentationFormat>
  <Paragraphs>0</Paragraphs>
  <Slides>5</Slides>
  <Notes>0</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Figtree</vt:lpstr>
      <vt:lpstr>PPT figtree 240110</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`Maguire</dc:creator>
  <cp:lastModifiedBy>`Maguire</cp:lastModifiedBy>
  <cp:revision>1</cp:revision>
  <dcterms:created xsi:type="dcterms:W3CDTF">2024-04-02T17:51:03Z</dcterms:created>
  <dcterms:modified xsi:type="dcterms:W3CDTF">2024-04-02T17:51:51Z</dcterms:modified>
</cp:coreProperties>
</file>